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84" r:id="rId2"/>
    <p:sldId id="289" r:id="rId3"/>
    <p:sldId id="290" r:id="rId4"/>
    <p:sldId id="291" r:id="rId5"/>
    <p:sldId id="292" r:id="rId6"/>
    <p:sldId id="293" r:id="rId7"/>
    <p:sldId id="295" r:id="rId8"/>
    <p:sldId id="296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Montserrat" panose="020B0604020202020204" charset="-52"/>
      <p:regular r:id="rId17"/>
      <p:bold r:id="rId18"/>
      <p:italic r:id="rId19"/>
      <p:boldItalic r:id="rId20"/>
    </p:embeddedFont>
    <p:embeddedFont>
      <p:font typeface="Montserrat Black" panose="020B0604020202020204" charset="-52"/>
      <p:bold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9" roundtripDataSignature="AMtx7mg7N6A1DSjS2MkeOo1FUc6ef2Df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BE81"/>
    <a:srgbClr val="EB4143"/>
    <a:srgbClr val="5865F2"/>
    <a:srgbClr val="F697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EB9A99E-DCDF-4BAB-B90E-DF3659974F5F}">
  <a:tblStyle styleId="{FEB9A99E-DCDF-4BAB-B90E-DF3659974F5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63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30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887CED8-512B-4BB0-82C3-60B462F5B49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893219" cy="51435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39EDEBB-4BC2-4440-B5E1-5F46084A01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2893219" y="0"/>
            <a:ext cx="2893219" cy="51435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534369D-37BB-4ED7-9ABF-391EFA38B1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5786438" y="0"/>
            <a:ext cx="2893219" cy="51435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909FDD3-A223-4D45-BD8B-21D0419D1D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3951"/>
          <a:stretch/>
        </p:blipFill>
        <p:spPr>
          <a:xfrm flipH="1">
            <a:off x="8679657" y="0"/>
            <a:ext cx="46434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91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124F57-037B-44F0-9FBA-357D94160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444AA22-18CA-4CE8-AB77-ADA55E12B1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17D770-8F04-483E-965B-2F8192D1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05486623-70D9-4DBC-A398-3D4C3AFCC1C8}" type="datetime1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26.12.2025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5D47DD-CEC2-49A2-8307-0F025C5DD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F83F38-9F47-4CCA-B647-3EA42EAE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319D553A-850B-4CEF-82EA-3C65C4480E6A}" type="slidenum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8186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16CDC54-E2C4-4CA3-98D9-9A7C80297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67C1D5-6EAA-41B6-BC94-6867965DC8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9FCC151-E4E5-4EA6-9772-78D6A64B0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D77CC9A1-EB7F-4E5F-8EED-120E73A8C806}" type="datetime1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26.12.2025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2F8F01-2E15-482B-8925-DB4DFD0A8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173E44B-B2A1-4A77-9508-2458E24B1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319D553A-850B-4CEF-82EA-3C65C4480E6A}" type="slidenum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5746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0BD98A-68C0-4B93-9756-58336D683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86BB37-525D-4D4F-AB55-B68EBF03D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0D9D5A-56C0-472D-ABAD-6F697831F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C78EA0BE-FB27-44B1-AFC2-23D2EB01E699}" type="datetime1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26.12.2025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F57D4DC-735D-4656-953A-C92E28F57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655621-F630-425D-B181-8EE0AA8B9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319D553A-850B-4CEF-82EA-3C65C4480E6A}" type="slidenum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4415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F94CE5-472B-4558-B057-1561FC7CF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78296EF-CE46-46E8-8696-C04E57F7B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0C86544-5644-460E-944F-312180530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49BE920-5F5C-4165-BFDA-FAE50A59AC54}" type="datetime1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26.12.2025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E693605-5C98-4C9A-A984-777C9CBBA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45AAFD-73A5-48C5-91B5-5588A6D31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319D553A-850B-4CEF-82EA-3C65C4480E6A}" type="slidenum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0270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A10C65-B94B-42B2-B31B-2D8396CC1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4E6B9D-4C46-4AD1-A6A6-117853F0A8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6BC0B30-321C-44A9-90FD-5CE36782C3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EF3F20C-A5C9-4E5C-BC8F-8023F07CF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1464BC40-A176-49A2-BFD3-DDE757BAB201}" type="datetime1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26.12.2025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758923-EBF2-4539-9AF8-8066F4308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98096C-7F1E-44B2-836F-CFBDB75EF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319D553A-850B-4CEF-82EA-3C65C4480E6A}" type="slidenum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473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DDE124-0168-4AA3-9F4D-6879ECF48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A7F512B-C5E6-431A-851B-C7454EA4B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8467ADA-E6CA-4103-9061-E4B7AC9D84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A654BBF-6D47-4E96-AAA6-7BFE8128B9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E9ADCFB-3A7A-4F64-A98C-5287B78825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AE6474-77BB-4A2B-8D37-02C3C4331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0DDD9F1D-1663-4835-8ACF-4BC48E0397A8}" type="datetime1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26.12.2025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3FE5AE7-5F88-4073-8647-8357D3480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95C6C21-D684-4956-A069-9BE66FA9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319D553A-850B-4CEF-82EA-3C65C4480E6A}" type="slidenum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0226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10E5F0-D45F-4F05-BB7B-F5EB72F75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15E018D-AC9C-4E7D-BAB7-FE769A36D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838476B3-D155-405A-9691-343FA66BDD1A}" type="datetime1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26.12.2025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3FFBA61-203C-455C-AA78-9E15266E0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FBA337-8808-45C6-843F-1DB00FAC1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319D553A-850B-4CEF-82EA-3C65C4480E6A}" type="slidenum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656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E60BF40-1D34-46AD-8998-73CC04CE5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E2813D6C-2F5C-4CDA-9C17-1F8E0CF8778A}" type="datetime1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26.12.2025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78E136C-9BAA-4018-B0E4-EE67EA59E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DB62A8C-DC96-4C56-9896-7A3EB6FB7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319D553A-850B-4CEF-82EA-3C65C4480E6A}" type="slidenum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16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2AFB5A-54AA-4934-8760-D0CC458C0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8D77A1-3DB8-4E5E-A0BA-D79607C88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6EECCF9-13B8-422C-B387-2E02809753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4A2EA5E-9BE8-4B82-AB0A-847AFDDCE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B0D87602-5225-46EF-B45B-81B6202D8145}" type="datetime1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26.12.2025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BFD3CF6-B9D1-4672-A322-BDE991B03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5A8451C-A278-4A8D-A33E-80D5D2BEA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319D553A-850B-4CEF-82EA-3C65C4480E6A}" type="slidenum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8246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3E1A87-F966-4A34-9CD7-6565C8A06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80260C8-13B5-4214-AAF7-5B63D6E0FC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6F4B101-8925-4BDD-8121-4992908182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AB842F8-BD45-47B7-939A-F00EFB726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F328D3D-4999-4541-9F8C-CA75518F19A6}" type="datetime1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26.12.2025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16CD27A-1CF6-413E-8915-9A3669833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20EC87-5EB8-469B-8D56-397D1B8C9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319D553A-850B-4CEF-82EA-3C65C4480E6A}" type="slidenum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7267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6B42F0-9A30-4126-8FBD-8215CCF4B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EB3D345-0F4B-40E9-9ABA-BB518EA99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039231-726D-41A9-A232-2ACCC5015E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</a:pPr>
            <a:fld id="{74485770-C0A9-4FBA-8A95-2F3FB81595CD}" type="datetime1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26.12.2025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6D89EF8-C235-478E-8053-369426FD2D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</a:pPr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2302FF-CD41-40A8-AA84-0489A03E0A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</a:pPr>
            <a:fld id="{319D553A-850B-4CEF-82EA-3C65C4480E6A}" type="slidenum">
              <a:rPr lang="ru-RU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ru-RU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782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microsoft.com/office/2007/relationships/hdphoto" Target="../media/hdphoto1.wdp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666CD62-A21F-2448-B240-3BF6492C8758}"/>
              </a:ext>
            </a:extLst>
          </p:cNvPr>
          <p:cNvSpPr/>
          <p:nvPr/>
        </p:nvSpPr>
        <p:spPr>
          <a:xfrm>
            <a:off x="2515012" y="887729"/>
            <a:ext cx="4113973" cy="6093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defTabSz="685800">
              <a:lnSpc>
                <a:spcPct val="90000"/>
              </a:lnSpc>
              <a:buClrTx/>
            </a:pPr>
            <a:r>
              <a:rPr lang="en-US" sz="4400" b="1" kern="1200" dirty="0">
                <a:ln>
                  <a:solidFill>
                    <a:schemeClr val="tx1"/>
                  </a:solidFill>
                </a:ln>
                <a:solidFill>
                  <a:prstClr val="white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Space Destroyer</a:t>
            </a:r>
            <a:endParaRPr lang="ru-RU" sz="7200" b="1" kern="1200" dirty="0">
              <a:ln>
                <a:solidFill>
                  <a:schemeClr val="tx1"/>
                </a:solidFill>
              </a:ln>
              <a:solidFill>
                <a:prstClr val="white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49DAD56F-56E3-4B79-85C6-D5128F00546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81"/>
          <a:stretch/>
        </p:blipFill>
        <p:spPr>
          <a:xfrm>
            <a:off x="3426149" y="2705128"/>
            <a:ext cx="2291697" cy="188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945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6;p7">
            <a:extLst>
              <a:ext uri="{FF2B5EF4-FFF2-40B4-BE49-F238E27FC236}">
                <a16:creationId xmlns:a16="http://schemas.microsoft.com/office/drawing/2014/main" id="{22A4D613-7F4C-489B-8C83-80BEBAA60FA7}"/>
              </a:ext>
            </a:extLst>
          </p:cNvPr>
          <p:cNvSpPr txBox="1">
            <a:spLocks/>
          </p:cNvSpPr>
          <p:nvPr/>
        </p:nvSpPr>
        <p:spPr>
          <a:xfrm>
            <a:off x="980661" y="265273"/>
            <a:ext cx="7129669" cy="767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spcBef>
                <a:spcPts val="0"/>
              </a:spcBef>
              <a:buClrTx/>
              <a:buSzPts val="990"/>
              <a:buFontTx/>
            </a:pPr>
            <a:r>
              <a:rPr lang="ru-RU" sz="3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ea typeface="Montserrat Black"/>
                <a:cs typeface="Times New Roman" panose="02020603050405020304" pitchFamily="18" charset="0"/>
                <a:sym typeface="Montserrat Black"/>
              </a:rPr>
              <a:t>Команда проекта</a:t>
            </a:r>
          </a:p>
        </p:txBody>
      </p:sp>
      <p:sp>
        <p:nvSpPr>
          <p:cNvPr id="3" name="Google Shape;88;p7">
            <a:extLst>
              <a:ext uri="{FF2B5EF4-FFF2-40B4-BE49-F238E27FC236}">
                <a16:creationId xmlns:a16="http://schemas.microsoft.com/office/drawing/2014/main" id="{14EC84A9-9EBD-4E04-8BD5-9C85648839E6}"/>
              </a:ext>
            </a:extLst>
          </p:cNvPr>
          <p:cNvSpPr/>
          <p:nvPr/>
        </p:nvSpPr>
        <p:spPr>
          <a:xfrm>
            <a:off x="1949907" y="2151506"/>
            <a:ext cx="5191175" cy="840488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89;p7">
            <a:extLst>
              <a:ext uri="{FF2B5EF4-FFF2-40B4-BE49-F238E27FC236}">
                <a16:creationId xmlns:a16="http://schemas.microsoft.com/office/drawing/2014/main" id="{B6A36D5C-0BA9-4CBA-BF4D-5378561B3130}"/>
              </a:ext>
            </a:extLst>
          </p:cNvPr>
          <p:cNvSpPr txBox="1"/>
          <p:nvPr/>
        </p:nvSpPr>
        <p:spPr>
          <a:xfrm>
            <a:off x="2082321" y="2345344"/>
            <a:ext cx="1502690" cy="40007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b="1" dirty="0">
                <a:solidFill>
                  <a:schemeClr val="lt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Баранов Елисей</a:t>
            </a:r>
            <a:endParaRPr b="1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5" name="Google Shape;90;p7">
            <a:extLst>
              <a:ext uri="{FF2B5EF4-FFF2-40B4-BE49-F238E27FC236}">
                <a16:creationId xmlns:a16="http://schemas.microsoft.com/office/drawing/2014/main" id="{31613299-3DE8-493D-885E-EBFA291CBE3A}"/>
              </a:ext>
            </a:extLst>
          </p:cNvPr>
          <p:cNvSpPr txBox="1"/>
          <p:nvPr/>
        </p:nvSpPr>
        <p:spPr>
          <a:xfrm>
            <a:off x="3827646" y="2289134"/>
            <a:ext cx="3070800" cy="5539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2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Главный программист и единственный разработчик</a:t>
            </a:r>
            <a:endParaRPr sz="12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595FECF-84A9-43E2-BE8F-8973BD1DE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57699" y="2097160"/>
            <a:ext cx="1161228" cy="93791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4BBC86A-F814-4E13-BA75-030D7E82D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325073" y="2152786"/>
            <a:ext cx="1161228" cy="93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40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F1C93D1-D6BD-454B-ACED-48039B9A4366}"/>
              </a:ext>
            </a:extLst>
          </p:cNvPr>
          <p:cNvSpPr/>
          <p:nvPr/>
        </p:nvSpPr>
        <p:spPr>
          <a:xfrm>
            <a:off x="3161197" y="148550"/>
            <a:ext cx="282160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200" b="1" cap="none" spc="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  <a:endParaRPr lang="ru-RU" sz="5400" b="1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3C2CC257-B675-46B3-8CDB-667024282221}"/>
              </a:ext>
            </a:extLst>
          </p:cNvPr>
          <p:cNvGrpSpPr/>
          <p:nvPr/>
        </p:nvGrpSpPr>
        <p:grpSpPr>
          <a:xfrm>
            <a:off x="353376" y="930665"/>
            <a:ext cx="5629427" cy="520415"/>
            <a:chOff x="353376" y="930665"/>
            <a:chExt cx="5629427" cy="520415"/>
          </a:xfrm>
        </p:grpSpPr>
        <p:sp>
          <p:nvSpPr>
            <p:cNvPr id="6" name="Прямоугольник: скругленные углы 5">
              <a:extLst>
                <a:ext uri="{FF2B5EF4-FFF2-40B4-BE49-F238E27FC236}">
                  <a16:creationId xmlns:a16="http://schemas.microsoft.com/office/drawing/2014/main" id="{34D80FDF-5354-47D5-9E15-B1FE24150A35}"/>
                </a:ext>
              </a:extLst>
            </p:cNvPr>
            <p:cNvSpPr/>
            <p:nvPr/>
          </p:nvSpPr>
          <p:spPr>
            <a:xfrm>
              <a:off x="353376" y="930665"/>
              <a:ext cx="5629427" cy="520415"/>
            </a:xfrm>
            <a:prstGeom prst="roundRect">
              <a:avLst>
                <a:gd name="adj" fmla="val 30837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21D64E3F-8B55-459B-91EB-0A731D899E89}"/>
                </a:ext>
              </a:extLst>
            </p:cNvPr>
            <p:cNvSpPr/>
            <p:nvPr/>
          </p:nvSpPr>
          <p:spPr>
            <a:xfrm>
              <a:off x="353376" y="930665"/>
              <a:ext cx="5615641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ru-RU" sz="2400" cap="none" spc="0" dirty="0">
                  <a:ln w="0">
                    <a:noFill/>
                  </a:ln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Жанр игры: Вертикальный </a:t>
              </a:r>
              <a:r>
                <a:rPr lang="ru-RU" sz="2400" cap="none" spc="0" dirty="0" err="1">
                  <a:ln w="0">
                    <a:noFill/>
                  </a:ln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скролл</a:t>
              </a:r>
              <a:r>
                <a:rPr lang="ru-RU" sz="2400" cap="none" spc="0" dirty="0">
                  <a:ln w="0">
                    <a:noFill/>
                  </a:ln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-шутер</a:t>
              </a:r>
              <a:endParaRPr lang="ru-RU" sz="4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4F5F3AB3-E300-4AE8-ADBE-F8D51C3C2D2E}"/>
              </a:ext>
            </a:extLst>
          </p:cNvPr>
          <p:cNvGrpSpPr/>
          <p:nvPr/>
        </p:nvGrpSpPr>
        <p:grpSpPr>
          <a:xfrm>
            <a:off x="353376" y="1589670"/>
            <a:ext cx="2927660" cy="520415"/>
            <a:chOff x="346483" y="1520375"/>
            <a:chExt cx="2927660" cy="520415"/>
          </a:xfrm>
        </p:grpSpPr>
        <p:sp>
          <p:nvSpPr>
            <p:cNvPr id="7" name="Прямоугольник: скругленные углы 6">
              <a:extLst>
                <a:ext uri="{FF2B5EF4-FFF2-40B4-BE49-F238E27FC236}">
                  <a16:creationId xmlns:a16="http://schemas.microsoft.com/office/drawing/2014/main" id="{73D7A5A3-2FF8-4207-B986-EBD8076FD278}"/>
                </a:ext>
              </a:extLst>
            </p:cNvPr>
            <p:cNvSpPr/>
            <p:nvPr/>
          </p:nvSpPr>
          <p:spPr>
            <a:xfrm>
              <a:off x="346483" y="1520375"/>
              <a:ext cx="2927660" cy="520415"/>
            </a:xfrm>
            <a:prstGeom prst="roundRect">
              <a:avLst>
                <a:gd name="adj" fmla="val 30837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977DDF67-7B12-4483-A162-1B7F51CD61BE}"/>
                </a:ext>
              </a:extLst>
            </p:cNvPr>
            <p:cNvSpPr/>
            <p:nvPr/>
          </p:nvSpPr>
          <p:spPr>
            <a:xfrm>
              <a:off x="353376" y="1520375"/>
              <a:ext cx="2858475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ru-RU" sz="2400" cap="none" spc="0" dirty="0">
                  <a:ln w="0">
                    <a:noFill/>
                  </a:ln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Платформа: </a:t>
              </a:r>
              <a:r>
                <a:rPr lang="en-US" sz="2400" cap="none" spc="0" dirty="0">
                  <a:ln w="0">
                    <a:noFill/>
                  </a:ln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Android</a:t>
              </a:r>
              <a:endParaRPr lang="ru-RU" sz="4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C153F75A-51DA-42D9-B5A9-9997B21A3017}"/>
              </a:ext>
            </a:extLst>
          </p:cNvPr>
          <p:cNvGrpSpPr/>
          <p:nvPr/>
        </p:nvGrpSpPr>
        <p:grpSpPr>
          <a:xfrm>
            <a:off x="353376" y="2238130"/>
            <a:ext cx="3274617" cy="520415"/>
            <a:chOff x="339588" y="2110085"/>
            <a:chExt cx="3274617" cy="520415"/>
          </a:xfrm>
        </p:grpSpPr>
        <p:sp>
          <p:nvSpPr>
            <p:cNvPr id="8" name="Прямоугольник: скругленные углы 7">
              <a:extLst>
                <a:ext uri="{FF2B5EF4-FFF2-40B4-BE49-F238E27FC236}">
                  <a16:creationId xmlns:a16="http://schemas.microsoft.com/office/drawing/2014/main" id="{460B26A7-C234-4077-9448-5E1F378BBFB0}"/>
                </a:ext>
              </a:extLst>
            </p:cNvPr>
            <p:cNvSpPr/>
            <p:nvPr/>
          </p:nvSpPr>
          <p:spPr>
            <a:xfrm>
              <a:off x="339588" y="2110085"/>
              <a:ext cx="3274617" cy="520415"/>
            </a:xfrm>
            <a:prstGeom prst="roundRect">
              <a:avLst>
                <a:gd name="adj" fmla="val 30837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00254142-A1D0-4187-96EE-5A179BE4A263}"/>
                </a:ext>
              </a:extLst>
            </p:cNvPr>
            <p:cNvSpPr/>
            <p:nvPr/>
          </p:nvSpPr>
          <p:spPr>
            <a:xfrm>
              <a:off x="353376" y="2110085"/>
              <a:ext cx="3260829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ru-RU" sz="2400" cap="none" spc="0" dirty="0">
                  <a:ln w="0">
                    <a:noFill/>
                  </a:ln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Целевая аудитория: 7+ </a:t>
              </a:r>
              <a:endParaRPr lang="ru-RU" sz="4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2B72278-1897-46F4-84F9-36F504981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963" y="310045"/>
            <a:ext cx="1921428" cy="43765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9703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8C852DB-CF54-4A74-9A31-1E02A448EB02}"/>
              </a:ext>
            </a:extLst>
          </p:cNvPr>
          <p:cNvSpPr/>
          <p:nvPr/>
        </p:nvSpPr>
        <p:spPr>
          <a:xfrm>
            <a:off x="3468174" y="148550"/>
            <a:ext cx="220765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200" b="1" cap="none" spc="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 игры</a:t>
            </a:r>
            <a:endParaRPr lang="ru-RU" sz="5400" b="1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ED7B17CB-38A0-4064-AFBF-C8ED08114045}"/>
              </a:ext>
            </a:extLst>
          </p:cNvPr>
          <p:cNvSpPr/>
          <p:nvPr/>
        </p:nvSpPr>
        <p:spPr>
          <a:xfrm>
            <a:off x="222821" y="814441"/>
            <a:ext cx="5167714" cy="1569660"/>
          </a:xfrm>
          <a:prstGeom prst="roundRect">
            <a:avLst>
              <a:gd name="adj" fmla="val 10559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A7B558F-0515-4337-9038-FCFBE06C9BBF}"/>
              </a:ext>
            </a:extLst>
          </p:cNvPr>
          <p:cNvSpPr/>
          <p:nvPr/>
        </p:nvSpPr>
        <p:spPr>
          <a:xfrm>
            <a:off x="222822" y="814441"/>
            <a:ext cx="5079224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 игры заключается в том, что бы</a:t>
            </a:r>
          </a:p>
          <a:p>
            <a:r>
              <a:rPr lang="ru-RU" sz="240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пролететь как можно дальше и набрать как можно больше очков, собирая мусор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A083597-A75D-4708-9C2C-092B2A675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807" y="2829405"/>
            <a:ext cx="2433484" cy="178543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5714E9-2C42-4081-9F41-EDDA67ED4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73249" y="3336030"/>
            <a:ext cx="956042" cy="77218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A06CE76-12F6-4025-ABC8-E8E37ADEF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H="1">
            <a:off x="1648468" y="3574640"/>
            <a:ext cx="80446" cy="29496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637D612-27B2-45A1-87A2-2BAAD53D2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H="1">
            <a:off x="2618971" y="3574640"/>
            <a:ext cx="80446" cy="29496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4A57E57-4EC5-4860-827F-7EA003BB92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8677" y="265471"/>
            <a:ext cx="2025026" cy="46125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5415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950A8EB-2586-498F-A0C9-6672A6FA8735}"/>
              </a:ext>
            </a:extLst>
          </p:cNvPr>
          <p:cNvSpPr/>
          <p:nvPr/>
        </p:nvSpPr>
        <p:spPr>
          <a:xfrm>
            <a:off x="3514664" y="148550"/>
            <a:ext cx="211468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200" b="1" cap="none" spc="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Механики</a:t>
            </a:r>
            <a:endParaRPr lang="ru-RU" sz="5400" b="1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DB11B88F-9A4F-4B02-B40F-E6F0135A1A67}"/>
              </a:ext>
            </a:extLst>
          </p:cNvPr>
          <p:cNvGrpSpPr/>
          <p:nvPr/>
        </p:nvGrpSpPr>
        <p:grpSpPr>
          <a:xfrm>
            <a:off x="193325" y="733325"/>
            <a:ext cx="4363928" cy="461665"/>
            <a:chOff x="193325" y="733325"/>
            <a:chExt cx="4363928" cy="461665"/>
          </a:xfrm>
        </p:grpSpPr>
        <p:sp>
          <p:nvSpPr>
            <p:cNvPr id="5" name="Прямоугольник: скругленные углы 4">
              <a:extLst>
                <a:ext uri="{FF2B5EF4-FFF2-40B4-BE49-F238E27FC236}">
                  <a16:creationId xmlns:a16="http://schemas.microsoft.com/office/drawing/2014/main" id="{7F3316FA-D654-4C47-ACA3-E47750831E51}"/>
                </a:ext>
              </a:extLst>
            </p:cNvPr>
            <p:cNvSpPr/>
            <p:nvPr/>
          </p:nvSpPr>
          <p:spPr>
            <a:xfrm>
              <a:off x="193325" y="777327"/>
              <a:ext cx="4363928" cy="402915"/>
            </a:xfrm>
            <a:prstGeom prst="roundRect">
              <a:avLst>
                <a:gd name="adj" fmla="val 30837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8024D88D-31FA-469D-8CD6-7C12160880E7}"/>
                </a:ext>
              </a:extLst>
            </p:cNvPr>
            <p:cNvSpPr/>
            <p:nvPr/>
          </p:nvSpPr>
          <p:spPr>
            <a:xfrm>
              <a:off x="208073" y="733325"/>
              <a:ext cx="4349180" cy="46166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ru-RU" sz="2400" cap="none" spc="0" dirty="0">
                  <a:ln w="0">
                    <a:noFill/>
                  </a:ln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В игре есть несколько механик:</a:t>
              </a:r>
              <a:endParaRPr lang="ru-RU" sz="240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8880D790-98F4-4A16-9968-FFEBAB6B41C2}"/>
              </a:ext>
            </a:extLst>
          </p:cNvPr>
          <p:cNvSpPr/>
          <p:nvPr/>
        </p:nvSpPr>
        <p:spPr>
          <a:xfrm>
            <a:off x="362932" y="4410175"/>
            <a:ext cx="2122172" cy="402915"/>
          </a:xfrm>
          <a:prstGeom prst="roundRect">
            <a:avLst>
              <a:gd name="adj" fmla="val 30837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C2A0EA1-D275-4DE5-9584-B9AEF6638099}"/>
              </a:ext>
            </a:extLst>
          </p:cNvPr>
          <p:cNvSpPr/>
          <p:nvPr/>
        </p:nvSpPr>
        <p:spPr>
          <a:xfrm>
            <a:off x="377680" y="4366173"/>
            <a:ext cx="210742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Передвижение</a:t>
            </a:r>
            <a:endParaRPr lang="ru-RU" sz="2400" dirty="0">
              <a:ln w="0">
                <a:noFill/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F9BB1C7B-EADA-481F-9EB1-B1620752A83F}"/>
              </a:ext>
            </a:extLst>
          </p:cNvPr>
          <p:cNvSpPr/>
          <p:nvPr/>
        </p:nvSpPr>
        <p:spPr>
          <a:xfrm>
            <a:off x="3380205" y="4395549"/>
            <a:ext cx="2122172" cy="402915"/>
          </a:xfrm>
          <a:prstGeom prst="roundRect">
            <a:avLst>
              <a:gd name="adj" fmla="val 30837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0DEF8D-0599-4063-AE2F-43DE356443B1}"/>
              </a:ext>
            </a:extLst>
          </p:cNvPr>
          <p:cNvSpPr/>
          <p:nvPr/>
        </p:nvSpPr>
        <p:spPr>
          <a:xfrm>
            <a:off x="3736624" y="4366173"/>
            <a:ext cx="1409333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Стрельба</a:t>
            </a:r>
            <a:endParaRPr lang="ru-RU" sz="2400" dirty="0">
              <a:ln w="0">
                <a:noFill/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BD927483-F96E-495C-A621-5D356A3B9C17}"/>
              </a:ext>
            </a:extLst>
          </p:cNvPr>
          <p:cNvSpPr/>
          <p:nvPr/>
        </p:nvSpPr>
        <p:spPr>
          <a:xfrm>
            <a:off x="6397479" y="4410175"/>
            <a:ext cx="2122172" cy="402915"/>
          </a:xfrm>
          <a:prstGeom prst="roundRect">
            <a:avLst>
              <a:gd name="adj" fmla="val 30837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804ABB65-4775-44A0-9F6F-89298E43EB59}"/>
              </a:ext>
            </a:extLst>
          </p:cNvPr>
          <p:cNvSpPr/>
          <p:nvPr/>
        </p:nvSpPr>
        <p:spPr>
          <a:xfrm>
            <a:off x="6724401" y="4380799"/>
            <a:ext cx="146832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Усиления</a:t>
            </a:r>
            <a:endParaRPr lang="ru-RU" sz="2400" dirty="0">
              <a:ln w="0">
                <a:noFill/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0DDB52B-7AE5-48F4-9692-E97D7F875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9017" y="2566653"/>
            <a:ext cx="609600" cy="6096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AC8FEE2-1503-4579-92C7-944935870F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462" y="3379476"/>
            <a:ext cx="609600" cy="60960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A442059-0B52-4A0A-8A3E-D3514FC78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2824" y="3379476"/>
            <a:ext cx="609600" cy="60960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6B53C2B8-F886-47A7-87BF-614FBC1EDB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422" b="6625"/>
          <a:stretch/>
        </p:blipFill>
        <p:spPr>
          <a:xfrm>
            <a:off x="3711245" y="1717367"/>
            <a:ext cx="1460090" cy="24262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62FDBAFF-8D25-4973-A516-9839B1EABFD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4420"/>
          <a:stretch/>
        </p:blipFill>
        <p:spPr>
          <a:xfrm>
            <a:off x="504536" y="2104858"/>
            <a:ext cx="1838964" cy="19092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5262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797217B0-2B75-4289-88F1-D1B9D07CC904}"/>
              </a:ext>
            </a:extLst>
          </p:cNvPr>
          <p:cNvSpPr/>
          <p:nvPr/>
        </p:nvSpPr>
        <p:spPr>
          <a:xfrm>
            <a:off x="215847" y="1684497"/>
            <a:ext cx="4835476" cy="815360"/>
          </a:xfrm>
          <a:prstGeom prst="roundRect">
            <a:avLst>
              <a:gd name="adj" fmla="val 30837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BAC8060-F798-4455-90F5-F9D0A9507463}"/>
              </a:ext>
            </a:extLst>
          </p:cNvPr>
          <p:cNvSpPr/>
          <p:nvPr/>
        </p:nvSpPr>
        <p:spPr>
          <a:xfrm>
            <a:off x="6169852" y="148550"/>
            <a:ext cx="241765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200" b="1" cap="none" spc="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Технологии</a:t>
            </a:r>
            <a:endParaRPr lang="ru-RU" sz="5400" b="1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2063426A-7795-42FF-A1DB-469F4F1F19D8}"/>
              </a:ext>
            </a:extLst>
          </p:cNvPr>
          <p:cNvSpPr/>
          <p:nvPr/>
        </p:nvSpPr>
        <p:spPr>
          <a:xfrm>
            <a:off x="293308" y="1773129"/>
            <a:ext cx="2122172" cy="402915"/>
          </a:xfrm>
          <a:prstGeom prst="roundRect">
            <a:avLst>
              <a:gd name="adj" fmla="val 30837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264BE69-72C9-45D3-B9D7-85F2C3FCCD08}"/>
              </a:ext>
            </a:extLst>
          </p:cNvPr>
          <p:cNvSpPr/>
          <p:nvPr/>
        </p:nvSpPr>
        <p:spPr>
          <a:xfrm>
            <a:off x="713637" y="1743753"/>
            <a:ext cx="128151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400" cap="none" spc="0" dirty="0" err="1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LibGDX</a:t>
            </a:r>
            <a:endParaRPr lang="ru-RU" sz="2400" dirty="0">
              <a:ln w="0">
                <a:noFill/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8C5CD02A-E158-43B0-BEAE-067E770A982C}"/>
              </a:ext>
            </a:extLst>
          </p:cNvPr>
          <p:cNvSpPr/>
          <p:nvPr/>
        </p:nvSpPr>
        <p:spPr>
          <a:xfrm>
            <a:off x="2771835" y="1773129"/>
            <a:ext cx="2122172" cy="402915"/>
          </a:xfrm>
          <a:prstGeom prst="roundRect">
            <a:avLst>
              <a:gd name="adj" fmla="val 30837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7A00C82-87C5-4CAC-8E0A-DBBC42C2C715}"/>
              </a:ext>
            </a:extLst>
          </p:cNvPr>
          <p:cNvSpPr/>
          <p:nvPr/>
        </p:nvSpPr>
        <p:spPr>
          <a:xfrm>
            <a:off x="3283113" y="1743753"/>
            <a:ext cx="1099616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Box2D</a:t>
            </a:r>
            <a:endParaRPr lang="ru-RU" sz="2400" dirty="0">
              <a:ln w="0">
                <a:noFill/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A11C3451-A21D-4DF0-AD61-4285ADA891EC}"/>
              </a:ext>
            </a:extLst>
          </p:cNvPr>
          <p:cNvSpPr/>
          <p:nvPr/>
        </p:nvSpPr>
        <p:spPr>
          <a:xfrm>
            <a:off x="5859164" y="4439550"/>
            <a:ext cx="3039027" cy="402915"/>
          </a:xfrm>
          <a:prstGeom prst="roundRect">
            <a:avLst>
              <a:gd name="adj" fmla="val 30837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2D312E5C-88A7-4D3A-B8F7-2643197D77C8}"/>
              </a:ext>
            </a:extLst>
          </p:cNvPr>
          <p:cNvSpPr/>
          <p:nvPr/>
        </p:nvSpPr>
        <p:spPr>
          <a:xfrm>
            <a:off x="215847" y="4240879"/>
            <a:ext cx="4835476" cy="815360"/>
          </a:xfrm>
          <a:prstGeom prst="roundRect">
            <a:avLst>
              <a:gd name="adj" fmla="val 17055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4F4C4CD0-0197-4DDB-9402-DC0FE545F19D}"/>
              </a:ext>
            </a:extLst>
          </p:cNvPr>
          <p:cNvSpPr/>
          <p:nvPr/>
        </p:nvSpPr>
        <p:spPr>
          <a:xfrm>
            <a:off x="2001599" y="4686907"/>
            <a:ext cx="1281514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18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Дизайн</a:t>
            </a:r>
            <a:endParaRPr lang="ru-RU" sz="1800" dirty="0">
              <a:ln w="0">
                <a:noFill/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D0D574E-0D74-4FE5-9BFB-D640EDC4F70D}"/>
              </a:ext>
            </a:extLst>
          </p:cNvPr>
          <p:cNvSpPr/>
          <p:nvPr/>
        </p:nvSpPr>
        <p:spPr>
          <a:xfrm>
            <a:off x="5859164" y="4380799"/>
            <a:ext cx="303902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 &amp; Android Studio</a:t>
            </a:r>
            <a:endParaRPr lang="ru-RU" sz="2400" dirty="0">
              <a:ln w="0">
                <a:noFill/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A6F43358-7F3E-4C38-8FA8-7CAD71B36B19}"/>
              </a:ext>
            </a:extLst>
          </p:cNvPr>
          <p:cNvSpPr/>
          <p:nvPr/>
        </p:nvSpPr>
        <p:spPr>
          <a:xfrm>
            <a:off x="293308" y="4336555"/>
            <a:ext cx="2122172" cy="402915"/>
          </a:xfrm>
          <a:prstGeom prst="roundRect">
            <a:avLst>
              <a:gd name="adj" fmla="val 30837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60A5B0E-7002-40E5-8A7E-0D5096A8C508}"/>
              </a:ext>
            </a:extLst>
          </p:cNvPr>
          <p:cNvSpPr/>
          <p:nvPr/>
        </p:nvSpPr>
        <p:spPr>
          <a:xfrm>
            <a:off x="713637" y="4307179"/>
            <a:ext cx="128151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400" cap="none" spc="0" dirty="0" err="1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Aseprite</a:t>
            </a:r>
            <a:endParaRPr lang="ru-RU" sz="2400" dirty="0">
              <a:ln w="0">
                <a:noFill/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3E0FBA0-7A1B-4102-A12F-570B267B7197}"/>
              </a:ext>
            </a:extLst>
          </p:cNvPr>
          <p:cNvSpPr/>
          <p:nvPr/>
        </p:nvSpPr>
        <p:spPr>
          <a:xfrm>
            <a:off x="2001599" y="2130525"/>
            <a:ext cx="1281514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18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Механика</a:t>
            </a:r>
            <a:endParaRPr lang="ru-RU" sz="1800" dirty="0">
              <a:ln w="0">
                <a:noFill/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87B2F1A3-F68C-4B6F-AA51-EEA7C0EE9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167" r="93333">
                        <a14:foregroundMark x1="7500" y1="44000" x2="6333" y2="54500"/>
                        <a14:foregroundMark x1="14333" y1="50833" x2="14333" y2="55167"/>
                        <a14:foregroundMark x1="15000" y1="43667" x2="15000" y2="43667"/>
                        <a14:foregroundMark x1="20667" y1="44500" x2="21000" y2="53833"/>
                        <a14:foregroundMark x1="21000" y1="53833" x2="22167" y2="50000"/>
                        <a14:foregroundMark x1="48000" y1="44500" x2="36333" y2="44667"/>
                        <a14:foregroundMark x1="36333" y1="44667" x2="35333" y2="54000"/>
                        <a14:foregroundMark x1="43513" y1="55292" x2="44833" y2="55500"/>
                        <a14:foregroundMark x1="35333" y1="54000" x2="42358" y2="55109"/>
                        <a14:foregroundMark x1="44499" y1="52049" x2="44333" y2="50333"/>
                        <a14:foregroundMark x1="44833" y1="55500" x2="44655" y2="53660"/>
                        <a14:foregroundMark x1="58641" y1="53807" x2="61667" y2="56833"/>
                        <a14:foregroundMark x1="54667" y1="49833" x2="58000" y2="53166"/>
                        <a14:foregroundMark x1="61667" y1="56833" x2="70500" y2="53833"/>
                        <a14:foregroundMark x1="70500" y1="53833" x2="68333" y2="44833"/>
                        <a14:foregroundMark x1="68333" y1="44833" x2="53000" y2="43667"/>
                        <a14:foregroundMark x1="75167" y1="44167" x2="85000" y2="48333"/>
                        <a14:foregroundMark x1="85000" y1="48333" x2="89667" y2="56167"/>
                        <a14:foregroundMark x1="89333" y1="44167" x2="80833" y2="49667"/>
                        <a14:foregroundMark x1="80833" y1="49667" x2="76833" y2="55500"/>
                        <a14:foregroundMark x1="93333" y1="43500" x2="93333" y2="43500"/>
                        <a14:backgroundMark x1="43833" y1="53000" x2="45000" y2="53167"/>
                        <a14:backgroundMark x1="58000" y1="53167" x2="59500" y2="51833"/>
                        <a14:backgroundMark x1="44500" y1="53167" x2="44500" y2="52500"/>
                        <a14:backgroundMark x1="58167" y1="53833" x2="58000" y2="53333"/>
                        <a14:backgroundMark x1="23667" y1="52833" x2="24667" y2="53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092" y="87261"/>
            <a:ext cx="1687588" cy="1687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A3F30360-95A9-4ACC-92B5-719EBD27B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85" y="332195"/>
            <a:ext cx="2379280" cy="116196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icture background">
            <a:extLst>
              <a:ext uri="{FF2B5EF4-FFF2-40B4-BE49-F238E27FC236}">
                <a16:creationId xmlns:a16="http://schemas.microsoft.com/office/drawing/2014/main" id="{7312DEBE-47E7-4B30-947F-EA4A098DB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731" y="2738365"/>
            <a:ext cx="1358310" cy="1358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9C02E832-D290-41EB-A720-16CBC760D4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6313" y="2370222"/>
            <a:ext cx="1981202" cy="1981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icture background">
            <a:extLst>
              <a:ext uri="{FF2B5EF4-FFF2-40B4-BE49-F238E27FC236}">
                <a16:creationId xmlns:a16="http://schemas.microsoft.com/office/drawing/2014/main" id="{580C76C5-A998-4887-BD63-417C32D527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059" r="24670"/>
          <a:stretch/>
        </p:blipFill>
        <p:spPr bwMode="auto">
          <a:xfrm>
            <a:off x="7142401" y="2369131"/>
            <a:ext cx="1870190" cy="2070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7256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C21112F-E4C9-4149-9346-50965F96911D}"/>
              </a:ext>
            </a:extLst>
          </p:cNvPr>
          <p:cNvSpPr/>
          <p:nvPr/>
        </p:nvSpPr>
        <p:spPr>
          <a:xfrm>
            <a:off x="2731600" y="126428"/>
            <a:ext cx="368081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200" b="1" cap="none" spc="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Планы на будущее</a:t>
            </a:r>
            <a:endParaRPr lang="ru-RU" sz="5400" b="1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CC8ED336-D111-4A91-929B-900CF525163C}"/>
              </a:ext>
            </a:extLst>
          </p:cNvPr>
          <p:cNvSpPr/>
          <p:nvPr/>
        </p:nvSpPr>
        <p:spPr>
          <a:xfrm>
            <a:off x="222819" y="814441"/>
            <a:ext cx="8368115" cy="1200329"/>
          </a:xfrm>
          <a:prstGeom prst="roundRect">
            <a:avLst>
              <a:gd name="adj" fmla="val 10559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CFF975E-95C3-486F-8BC5-C89CD9E7F835}"/>
              </a:ext>
            </a:extLst>
          </p:cNvPr>
          <p:cNvSpPr/>
          <p:nvPr/>
        </p:nvSpPr>
        <p:spPr>
          <a:xfrm>
            <a:off x="222821" y="814441"/>
            <a:ext cx="487274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40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будущем мне хотелось бы добавить больше разнообразия усилений, разных локация и боссов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6E66EBD-E613-43EF-A4E3-C8CC1729115F}"/>
              </a:ext>
            </a:extLst>
          </p:cNvPr>
          <p:cNvSpPr/>
          <p:nvPr/>
        </p:nvSpPr>
        <p:spPr>
          <a:xfrm>
            <a:off x="230195" y="2286820"/>
            <a:ext cx="8751573" cy="1200329"/>
          </a:xfrm>
          <a:prstGeom prst="roundRect">
            <a:avLst>
              <a:gd name="adj" fmla="val 10559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B4FD2C-6C85-45B2-958F-26AA59067821}"/>
              </a:ext>
            </a:extLst>
          </p:cNvPr>
          <p:cNvSpPr/>
          <p:nvPr/>
        </p:nvSpPr>
        <p:spPr>
          <a:xfrm>
            <a:off x="222820" y="2257324"/>
            <a:ext cx="5300449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40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Так же добавить большую кроссплатформенность за счёт использования </a:t>
            </a:r>
            <a:r>
              <a:rPr lang="en-US" sz="2400" cap="none" spc="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JVM</a:t>
            </a:r>
            <a:r>
              <a:rPr lang="en-US" sz="240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2400" dirty="0" err="1">
                <a:ln w="0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LibGDX</a:t>
            </a:r>
            <a:endParaRPr lang="ru-RU" sz="2400" cap="none" spc="0" dirty="0">
              <a:ln w="0">
                <a:noFill/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50CB64E-5B3E-4075-BB1D-E165873BD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611591">
            <a:off x="5254112" y="786702"/>
            <a:ext cx="3996814" cy="34667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46E2054-B103-4D66-86D0-317F7D9F4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799709">
            <a:off x="6710890" y="3268984"/>
            <a:ext cx="2563288" cy="18806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52189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E957198-26F5-4BB9-B60B-2ED88FEF2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009" y="2982878"/>
            <a:ext cx="909998" cy="79969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87B78C6-9109-41C1-AD72-E5F3E9A6D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3148009" y="1465508"/>
            <a:ext cx="909998" cy="79969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FAEFB75-B117-4377-919D-60F3542C7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232704" y="1465508"/>
            <a:ext cx="909998" cy="79969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5DE1769-69E1-475E-9D4B-718B55CA5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704" y="2982878"/>
            <a:ext cx="909998" cy="799694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5A7CC644-8D5F-4006-ACA5-6B0E528F1701}"/>
              </a:ext>
            </a:extLst>
          </p:cNvPr>
          <p:cNvSpPr/>
          <p:nvPr/>
        </p:nvSpPr>
        <p:spPr>
          <a:xfrm>
            <a:off x="2883310" y="1839210"/>
            <a:ext cx="3392129" cy="1569660"/>
          </a:xfrm>
          <a:prstGeom prst="roundRect">
            <a:avLst>
              <a:gd name="adj" fmla="val 10636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5A6B754-6F4D-4C4D-BD5D-DF35F5ADB2FB}"/>
              </a:ext>
            </a:extLst>
          </p:cNvPr>
          <p:cNvSpPr/>
          <p:nvPr/>
        </p:nvSpPr>
        <p:spPr>
          <a:xfrm>
            <a:off x="2951203" y="1786920"/>
            <a:ext cx="324159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800" b="1" cap="none" spc="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</a:t>
            </a:r>
          </a:p>
          <a:p>
            <a:pPr algn="ctr"/>
            <a:r>
              <a:rPr lang="ru-RU" sz="4800" b="1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внимание</a:t>
            </a:r>
            <a:endParaRPr lang="ru-RU" sz="8000" b="1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117396"/>
      </p:ext>
    </p:extLst>
  </p:cSld>
  <p:clrMapOvr>
    <a:masterClrMapping/>
  </p:clrMapOvr>
</p:sld>
</file>

<file path=ppt/theme/theme1.xml><?xml version="1.0" encoding="utf-8"?>
<a:theme xmlns:a="http://schemas.openxmlformats.org/drawingml/2006/main" name="Шаблон Вечерний ликбез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PP" id="{7BD25688-6874-4013-B91A-E5A7218A1AED}" vid="{340E0986-EF66-443D-8EBC-271C1B41A96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101</Words>
  <Application>Microsoft Office PowerPoint</Application>
  <PresentationFormat>Экран (16:9)</PresentationFormat>
  <Paragraphs>28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Calibri Light</vt:lpstr>
      <vt:lpstr>Times New Roman</vt:lpstr>
      <vt:lpstr>Arial</vt:lpstr>
      <vt:lpstr>Calibri</vt:lpstr>
      <vt:lpstr>Montserrat Black</vt:lpstr>
      <vt:lpstr>Montserrat</vt:lpstr>
      <vt:lpstr>Шаблон Вечерний ликбез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даниил сапронов</dc:creator>
  <cp:lastModifiedBy>RePack by Diakov</cp:lastModifiedBy>
  <cp:revision>35</cp:revision>
  <dcterms:modified xsi:type="dcterms:W3CDTF">2025-12-26T09:10:17Z</dcterms:modified>
</cp:coreProperties>
</file>